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9" r:id="rId2"/>
    <p:sldId id="277" r:id="rId3"/>
    <p:sldId id="280" r:id="rId4"/>
    <p:sldId id="27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4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5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8" y="213044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1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AAD347D-5ACD-4C99-B74B-A9C85AD731AF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20-Dec-19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5978511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25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25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25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09A250-FF31-4206-8172-F9D3106AACB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20-Dec-19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691309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09A250-FF31-4206-8172-F9D3106AACB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20-Dec-19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294319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09A250-FF31-4206-8172-F9D3106AACB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20-Dec-19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2570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09A250-FF31-4206-8172-F9D3106AACB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20-Dec-19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29235449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09A250-FF31-4206-8172-F9D3106AACB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20-Dec-19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6990127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2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09A250-FF31-4206-8172-F9D3106AACB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20-Dec-19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326733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09A250-FF31-4206-8172-F9D3106AACB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20-Dec-19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172374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9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9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09A250-FF31-4206-8172-F9D3106AACB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20-Dec-19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918882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09A250-FF31-4206-8172-F9D3106AACB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20-Dec-19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04641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09A250-FF31-4206-8172-F9D3106AACB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20-Dec-19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597935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7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09A250-FF31-4206-8172-F9D3106AACB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20-Dec-19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984619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66">
            <a:alpha val="1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2" y="0"/>
            <a:ext cx="12190476" cy="6858856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7" y="274638"/>
            <a:ext cx="10972801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7" y="1600206"/>
            <a:ext cx="10972801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7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09A250-FF31-4206-8172-F9D3106AACB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20-Dec-19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8" y="635637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8" y="635637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6907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>
    <p:fade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4000" b="1" dirty="0" smtClean="0"/>
              <a:t>სამედიცინო </a:t>
            </a:r>
            <a:r>
              <a:rPr lang="ka-GE" sz="4000" b="1" dirty="0" smtClean="0"/>
              <a:t>პერსონალი</a:t>
            </a:r>
            <a:r>
              <a:rPr lang="ka-GE" sz="2800" b="1" dirty="0" smtClean="0"/>
              <a:t/>
            </a:r>
            <a:br>
              <a:rPr lang="ka-GE" sz="2800" b="1" dirty="0" smtClean="0"/>
            </a:br>
            <a:r>
              <a:rPr lang="ka-GE" sz="2800" b="1" dirty="0" smtClean="0"/>
              <a:t>სცენარი პირველი: ვინ რჩება შერჩეულ დაწესებულებაში პერსონალზე სტანდარტის დაწესების გარეშე</a:t>
            </a:r>
            <a:endParaRPr lang="en-US" sz="28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415939"/>
              </p:ext>
            </p:extLst>
          </p:nvPr>
        </p:nvGraphicFramePr>
        <p:xfrm>
          <a:off x="427570" y="1908452"/>
          <a:ext cx="11586117" cy="4146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64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23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99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712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2699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9403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54474">
                <a:tc>
                  <a:txBody>
                    <a:bodyPr/>
                    <a:lstStyle/>
                    <a:p>
                      <a:pPr algn="ctr" fontAlgn="b"/>
                      <a:endParaRPr lang="ka-GE" sz="2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თბილისი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ka-GE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ბათუმი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ka-GE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ქუთაისი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ka-GE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endParaRPr lang="ka-GE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არსე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-</a:t>
                      </a:r>
                      <a:r>
                        <a:rPr lang="ka-G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ბული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რაოდენობა</a:t>
                      </a:r>
                      <a:r>
                        <a:rPr lang="ka-GE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,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</a:t>
                      </a:r>
                      <a:r>
                        <a:rPr lang="ka-GE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რომელიც მოხვდება შერჩეულ დაწესებუ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-</a:t>
                      </a:r>
                      <a:r>
                        <a:rPr lang="ka-GE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ლებებში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არსე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-</a:t>
                      </a:r>
                      <a:r>
                        <a:rPr lang="ka-G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ბული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რაოდენობა</a:t>
                      </a:r>
                      <a:r>
                        <a:rPr lang="ka-GE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,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</a:t>
                      </a:r>
                      <a:r>
                        <a:rPr lang="ka-GE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რომელიც მოხვდება შერჩეულ დაწესე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-</a:t>
                      </a:r>
                      <a:r>
                        <a:rPr lang="ka-GE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ბულებებში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არსე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-</a:t>
                      </a:r>
                      <a:r>
                        <a:rPr lang="ka-G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ბული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რაოდენობა</a:t>
                      </a:r>
                      <a:r>
                        <a:rPr lang="ka-GE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,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</a:t>
                      </a:r>
                      <a:r>
                        <a:rPr lang="ka-GE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რომელიც მოხვდება შერჩეულ დაწესე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-</a:t>
                      </a:r>
                      <a:r>
                        <a:rPr lang="ka-GE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ბულებებში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სულ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27593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17207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3396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1817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3268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2277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ექიმი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9616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5652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1091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526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1038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659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ექთანი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7304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4979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1149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625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879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678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ადმინისტრაცია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3394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1815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340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183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363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247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სხვა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7279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4761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816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483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988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693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062382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3200" b="1" dirty="0" smtClean="0"/>
              <a:t>სცენარი 1: სამედიცინო </a:t>
            </a:r>
            <a:r>
              <a:rPr lang="ka-GE" sz="3200" b="1" dirty="0" smtClean="0"/>
              <a:t>პერსონალის ხვედრითი წილი (%) რომელიც დასაქმებული რჩება სელექციის შემდეგ 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5327872"/>
              </p:ext>
            </p:extLst>
          </p:nvPr>
        </p:nvGraphicFramePr>
        <p:xfrm>
          <a:off x="621957" y="1810264"/>
          <a:ext cx="109728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endParaRPr lang="ka-GE" sz="2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თბილისი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ბათუმი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ქუთაისი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სულ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59%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54%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70%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ექიმი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54%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48%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63%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ექთანი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65%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54%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77%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ადმინისტრაცია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50%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54%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68%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სხვა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63%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59%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70%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2952398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7" y="508813"/>
            <a:ext cx="10972801" cy="1143000"/>
          </a:xfrm>
        </p:spPr>
        <p:txBody>
          <a:bodyPr>
            <a:normAutofit fontScale="90000"/>
          </a:bodyPr>
          <a:lstStyle/>
          <a:p>
            <a:r>
              <a:rPr lang="ka-GE" b="1" u="sng" dirty="0" smtClean="0"/>
              <a:t>სცენარი 2: საჭირო </a:t>
            </a:r>
            <a:r>
              <a:rPr lang="ka-GE" b="1" dirty="0" smtClean="0"/>
              <a:t>სამედიცინო პერსონალი</a:t>
            </a:r>
            <a:r>
              <a:rPr lang="en-US" b="1" dirty="0" smtClean="0"/>
              <a:t> </a:t>
            </a:r>
            <a:r>
              <a:rPr lang="ka-GE" b="1" dirty="0"/>
              <a:t/>
            </a:r>
            <a:br>
              <a:rPr lang="ka-GE" b="1" dirty="0"/>
            </a:br>
            <a:r>
              <a:rPr lang="ka-GE" sz="3100" b="1" dirty="0"/>
              <a:t>მეთოდოლოგია: ერთ საწოლზე ამჟამად პერსონალის საშუალო </a:t>
            </a:r>
            <a:r>
              <a:rPr lang="ka-GE" sz="3100" b="1" dirty="0" smtClean="0"/>
              <a:t>რაოდენობა</a:t>
            </a:r>
            <a:endParaRPr lang="en-US" sz="31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9491356"/>
              </p:ext>
            </p:extLst>
          </p:nvPr>
        </p:nvGraphicFramePr>
        <p:xfrm>
          <a:off x="334536" y="2062976"/>
          <a:ext cx="11586117" cy="4146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64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23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99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712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2699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9403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54474">
                <a:tc>
                  <a:txBody>
                    <a:bodyPr/>
                    <a:lstStyle/>
                    <a:p>
                      <a:pPr algn="ctr" fontAlgn="b"/>
                      <a:endParaRPr lang="ka-GE" sz="2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თბილისი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ka-GE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ბათუმი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ka-GE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ქუთაისი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ka-GE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endParaRPr lang="ka-GE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არსე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-</a:t>
                      </a:r>
                      <a:r>
                        <a:rPr lang="ka-G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ბული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რაოდენობა</a:t>
                      </a:r>
                      <a:r>
                        <a:rPr lang="ka-GE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,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</a:t>
                      </a:r>
                      <a:r>
                        <a:rPr lang="ka-GE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რომელიც მოხვდება შერჩეულ დაწესებუ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-</a:t>
                      </a:r>
                      <a:r>
                        <a:rPr lang="ka-GE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ლებებში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არსე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-</a:t>
                      </a:r>
                      <a:r>
                        <a:rPr lang="ka-G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ბული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რაოდენობა</a:t>
                      </a:r>
                      <a:r>
                        <a:rPr lang="ka-GE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,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</a:t>
                      </a:r>
                      <a:r>
                        <a:rPr lang="ka-GE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რომელიც მოხვდება შერჩეულ დაწესე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-</a:t>
                      </a:r>
                      <a:r>
                        <a:rPr lang="ka-GE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ბულებებში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არსე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-</a:t>
                      </a:r>
                      <a:r>
                        <a:rPr lang="ka-G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ბული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რაოდენობა</a:t>
                      </a:r>
                      <a:r>
                        <a:rPr lang="ka-GE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,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</a:t>
                      </a:r>
                      <a:r>
                        <a:rPr lang="ka-GE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რომელიც მოხვდება შერჩეულ დაწესე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-</a:t>
                      </a:r>
                      <a:r>
                        <a:rPr lang="ka-GE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ბულებებში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სულ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27593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            23,183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3396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          2,705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3268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          2,886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ექიმი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9616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              6,471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1091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            767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1038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            763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ექთანი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7304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              9,706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1149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          1,151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879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          1,144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ადმინისტრაცია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3394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              2,284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340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            239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363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            267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სხვა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7279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              4,722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816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            548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988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            713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6069795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9653" y="882219"/>
            <a:ext cx="10972801" cy="1143000"/>
          </a:xfrm>
        </p:spPr>
        <p:txBody>
          <a:bodyPr>
            <a:noAutofit/>
          </a:bodyPr>
          <a:lstStyle/>
          <a:p>
            <a:r>
              <a:rPr lang="ka-GE" sz="3600" b="1" u="sng" dirty="0" smtClean="0"/>
              <a:t>სცენარი 2: საჭირო </a:t>
            </a:r>
            <a:r>
              <a:rPr lang="ka-GE" sz="3600" b="1" dirty="0" smtClean="0"/>
              <a:t>სამედიცინო პერსონალის ხვედრითი წილი (%) სელექციის შემდეგ</a:t>
            </a:r>
            <a:r>
              <a:rPr lang="en-US" sz="3600" b="1" dirty="0" smtClean="0"/>
              <a:t> 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1800" b="1" dirty="0" smtClean="0"/>
              <a:t>(</a:t>
            </a:r>
            <a:r>
              <a:rPr lang="ka-GE" sz="1800" b="1" dirty="0" smtClean="0"/>
              <a:t>მეთოდოლოგია: </a:t>
            </a:r>
            <a:r>
              <a:rPr lang="ka-GE" sz="1800" b="1" dirty="0" smtClean="0"/>
              <a:t>თუ შემოვიტანთ პერსონალის რაოდენობაზე მოთხოვნას-გამოყენებულია ამჟამად ერთ </a:t>
            </a:r>
            <a:r>
              <a:rPr lang="ka-GE" sz="1800" b="1" dirty="0" smtClean="0"/>
              <a:t>საწოლზე ამჟამად პერსონალის </a:t>
            </a:r>
            <a:r>
              <a:rPr lang="ka-GE" sz="1800" b="1" dirty="0" smtClean="0"/>
              <a:t>გასაშუალებული რაოდენობა)</a:t>
            </a:r>
            <a:endParaRPr lang="en-US" sz="1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1005330"/>
              </p:ext>
            </p:extLst>
          </p:nvPr>
        </p:nvGraphicFramePr>
        <p:xfrm>
          <a:off x="599654" y="2256313"/>
          <a:ext cx="109728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endParaRPr lang="ka-GE" sz="2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თბილისი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ბათუმი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ქუთაისი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სულ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84%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80%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88%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ექიმი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67%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70%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73%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ექთანი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133%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130%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ადმინისტრაცია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67%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70%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73%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სხვა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65%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67%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72%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7939559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265</Words>
  <Application>Microsoft Office PowerPoint</Application>
  <PresentationFormat>Widescreen</PresentationFormat>
  <Paragraphs>138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Arial Cyr</vt:lpstr>
      <vt:lpstr>Calibri</vt:lpstr>
      <vt:lpstr>Sylfaen</vt:lpstr>
      <vt:lpstr>1_Office Theme</vt:lpstr>
      <vt:lpstr>სამედიცინო პერსონალი სცენარი პირველი: ვინ რჩება შერჩეულ დაწესებულებაში პერსონალზე სტანდარტის დაწესების გარეშე</vt:lpstr>
      <vt:lpstr>სცენარი 1: სამედიცინო პერსონალის ხვედრითი წილი (%) რომელიც დასაქმებული რჩება სელექციის შემდეგ </vt:lpstr>
      <vt:lpstr>სცენარი 2: საჭირო სამედიცინო პერსონალი  მეთოდოლოგია: ერთ საწოლზე ამჟამად პერსონალის საშუალო რაოდენობა</vt:lpstr>
      <vt:lpstr>სცენარი 2: საჭირო სამედიცინო პერსონალის ხვედრითი წილი (%) სელექციის შემდეგ  (მეთოდოლოგია: თუ შემოვიტანთ პერსონალის რაოდენობაზე მოთხოვნას-გამოყენებულია ამჟამად ერთ საწოლზე ამჟამად პერსონალის გასაშუალებული რაოდენობა)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Tamar Gabunia</dc:creator>
  <cp:lastModifiedBy>Tamar Gabunia</cp:lastModifiedBy>
  <cp:revision>45</cp:revision>
  <dcterms:created xsi:type="dcterms:W3CDTF">2019-11-23T09:56:47Z</dcterms:created>
  <dcterms:modified xsi:type="dcterms:W3CDTF">2019-12-20T11:03:15Z</dcterms:modified>
</cp:coreProperties>
</file>